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Hardware Implementation of Finite State Machines for Embedded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Embedded systems play a crucial role in our daily lives, powering everything from consumer electronics to industrial automation. At the heart of these systems lie Finite State Machines (FSMs), which provide a powerful and efficient way to control and coordinate complex processes.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A5B73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8813" y="6201966"/>
            <a:ext cx="10060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8" kern="0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TG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6041469"/>
            <a:ext cx="170307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THARUN G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7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3292554"/>
            <a:ext cx="9795153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Finite State Machines (FSMs)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333" y="4250888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694" y="447425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Discrete States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78694" y="4920972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represent a system's behavior as a set of discrete states, with defined transitions between them.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3071" y="4250888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432" y="447425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Event-Driven Logic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46432" y="4920972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react to external events, triggering state changes and initiating appropriate actions.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333" y="6050637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8694" y="6273998"/>
            <a:ext cx="26861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Deterministic Operation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78694" y="6720721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follow a well-defined, predictable sequence of states, ensuring reliable and consistent behavior.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3071" y="6050637"/>
            <a:ext cx="6451997" cy="1584008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432" y="6273998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Versatility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46432" y="6720721"/>
            <a:ext cx="60052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can be used to model a wide range of applications, from simple control systems to complex decision-making processes.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9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2989898"/>
            <a:ext cx="9070777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spc="-7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Advantages of FSM-based Embedded Systems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5919" y="5774888"/>
            <a:ext cx="13258562" cy="22860"/>
          </a:xfrm>
          <a:prstGeom prst="roundRect">
            <a:avLst>
              <a:gd name="adj" fmla="val 360092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3940016" y="5089029"/>
            <a:ext cx="22860" cy="685919"/>
          </a:xfrm>
          <a:prstGeom prst="roundRect">
            <a:avLst>
              <a:gd name="adj" fmla="val 360092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3731062" y="5554444"/>
            <a:ext cx="440888" cy="440888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2271" y="5636478"/>
            <a:ext cx="13835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98683" y="386024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Efficient Design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1896" y="426600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offer a structured and modular approach to designing embedded systems, simplifying development and maintenance.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4829"/>
            <a:ext cx="22860" cy="685919"/>
          </a:xfrm>
          <a:prstGeom prst="roundRect">
            <a:avLst>
              <a:gd name="adj" fmla="val 360092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696" y="5554444"/>
            <a:ext cx="440888" cy="440888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5906" y="5636478"/>
            <a:ext cx="13835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62318" y="665678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Reliability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45531" y="706254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deterministic nature of FSMs ensures predictable and repeatable behavior, reducing the risk of errors and malfunctions.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7286" y="5089029"/>
            <a:ext cx="22860" cy="685919"/>
          </a:xfrm>
          <a:prstGeom prst="roundRect">
            <a:avLst>
              <a:gd name="adj" fmla="val 360092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8331" y="5554444"/>
            <a:ext cx="440888" cy="440888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9540" y="5636478"/>
            <a:ext cx="13835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25952" y="386024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09165" y="426600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can be easily scaled to accommodate increasing complexity, making them well-suited for advanced embedded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FPGA as a Platform for Hardware FSM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Parallelism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FPGAs' inherent parallel processing capabilities allow for the efficient implementation of multiple, concurrent FSMs.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Reconfigurability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FPGA designs can be easily modified and updated, enabling flexible and adaptable FSM-based systems.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hardware-based implementation of FSMs on FPGAs delivers high-speed, real-time performance for demanding embedded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381" y="963692"/>
            <a:ext cx="7544038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8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Design Considerations for Hardware FSM Implementation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6381" y="2907983"/>
            <a:ext cx="514231" cy="51423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832" y="3003709"/>
            <a:ext cx="16133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29093" y="290798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State Encoding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29093" y="3381137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encoding of FSM states to optimize resource utilization and performance on the FPGA.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2700" y="2907983"/>
            <a:ext cx="514231" cy="51423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9151" y="3003709"/>
            <a:ext cx="16133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915412" y="290798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Timing Analysis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15412" y="3381137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the FSM design meets the required timing constraints for the target application.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6381" y="5329714"/>
            <a:ext cx="514231" cy="51423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2832" y="5425440"/>
            <a:ext cx="16133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29093" y="5329714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Power Optimization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29093" y="5802868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Techniques to minimize power consumption, such as clock gating and state-based power management.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2700" y="5329714"/>
            <a:ext cx="514231" cy="51423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49151" y="5425440"/>
            <a:ext cx="16133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915412" y="5329714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Testability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915412" y="5802868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Incorporating test strategies to verify the correctness and robustness of the hardware FSM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067" y="1043940"/>
            <a:ext cx="7687866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spc="-77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Modeling and Synthesis of FSMs in Hardware Description Languages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7" y="2579965"/>
            <a:ext cx="520065" cy="5200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067" y="3308033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VHDL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8067" y="3738801"/>
            <a:ext cx="36878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Widely used hardware description language for the design and synthesis of FSMs.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72" y="2579965"/>
            <a:ext cx="520065" cy="5200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7972" y="3308033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Verilog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27972" y="3738801"/>
            <a:ext cx="368796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Another popular HDL for implementing and simulating FSM-based hardware designs.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7" y="5028486"/>
            <a:ext cx="520065" cy="5200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067" y="5756553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State Diagrams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28067" y="6187321"/>
            <a:ext cx="3687842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Graphical representation of FSM behavior, used for design, documentation, and verification.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72" y="5028486"/>
            <a:ext cx="520065" cy="5200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7972" y="5756553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Synthesis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27972" y="6187321"/>
            <a:ext cx="368796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process of translating HDL code into a gate-level implementation for the FPGA.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09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215" y="3356134"/>
            <a:ext cx="10287357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8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FPGA-based FSM Implementation Techniques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5" y="4333399"/>
            <a:ext cx="3272433" cy="8802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0243" y="5543669"/>
            <a:ext cx="258913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State Encoding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90243" y="5999321"/>
            <a:ext cx="2832378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efficient state encoding schemes, such as one-hot or binary, to optimize FPGA resource utilization.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48" y="4333399"/>
            <a:ext cx="3272552" cy="8802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2676" y="5543669"/>
            <a:ext cx="258913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State Registers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62676" y="5999321"/>
            <a:ext cx="2832497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state registers using FPGA-based flip-flops or LUTs (Look-Up Tables) for state storage.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33399"/>
            <a:ext cx="3272433" cy="8802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5228" y="5543669"/>
            <a:ext cx="258913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Combinational Logic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5228" y="5999321"/>
            <a:ext cx="2832378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Designing the combinational logic circuits to define state transitions and output generation.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633" y="4333399"/>
            <a:ext cx="3272552" cy="8802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7660" y="5543669"/>
            <a:ext cx="258913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Pipelining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807660" y="5999321"/>
            <a:ext cx="2832497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Employing pipelining techniques to improve the throughput and operating frequency of the FSM.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701635"/>
            <a:ext cx="7699772" cy="182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spc="-7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Applications and Case Studies of Hardware FSM in Embedded Systems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2114" y="2831663"/>
            <a:ext cx="7699772" cy="4696301"/>
          </a:xfrm>
          <a:prstGeom prst="roundRect">
            <a:avLst>
              <a:gd name="adj" fmla="val 1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734" y="2839283"/>
            <a:ext cx="7684532" cy="9227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6069" y="2970609"/>
            <a:ext cx="342578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Motor Control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82145" y="2970609"/>
            <a:ext cx="342578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for precise control of stepper and servo motors in robotics and automation.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9734" y="3762018"/>
            <a:ext cx="7684532" cy="1252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6069" y="3893344"/>
            <a:ext cx="342578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Protocol Handling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82145" y="3893344"/>
            <a:ext cx="34257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for implementing communication protocols in embedded networking and IoT devices.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734" y="5014793"/>
            <a:ext cx="7684532" cy="12527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6069" y="5146119"/>
            <a:ext cx="342578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Signal Processing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2145" y="5146119"/>
            <a:ext cx="34257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for real-time processing and analysis of sensor data in industrial and medical applications.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9734" y="6267569"/>
            <a:ext cx="7684532" cy="12527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36069" y="6398895"/>
            <a:ext cx="342578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Enforcement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82145" y="6398895"/>
            <a:ext cx="34257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for access control, authentication, and encryption in embedded security systems.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5685"/>
            <a:ext cx="73735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Trends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8867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embedded systems continue to grow in complexity and importance, the use of hardware-based Finite State Machines will remain a crucial design approach. Future trends may include the integration of FSMs with emerging technologies like AI and machine learning, further enhancing the capabilities of embedded systems.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2024-11-11T04:49:50Z</dcterms:created>
  <dcterms:modified xsi:type="dcterms:W3CDTF">2024-11-11T04:49:50Z</dcterms:modified>
</cp:coreProperties>
</file>